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79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6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91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79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58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187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893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49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650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13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5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25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9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0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03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21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515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37E33B-C427-4434-8D97-7EC5A10CFCB4}" type="datetimeFigureOut">
              <a:rPr lang="zh-TW" altLang="en-US" smtClean="0"/>
              <a:t>2017/11/5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97DB62-CB1C-47D1-9000-BA80DF6CC7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34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FreeRTOS</a:t>
            </a:r>
            <a:r>
              <a:rPr lang="en-US" altLang="zh-TW" dirty="0" smtClean="0"/>
              <a:t> </a:t>
            </a:r>
            <a:r>
              <a:rPr lang="zh-TW" altLang="en-US" dirty="0" smtClean="0"/>
              <a:t>使用</a:t>
            </a:r>
            <a:r>
              <a:rPr lang="zh-TW" altLang="en-US" dirty="0"/>
              <a:t>環境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72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…\</a:t>
            </a:r>
            <a:r>
              <a:rPr lang="en-US" altLang="zh-TW" dirty="0" err="1" smtClean="0"/>
              <a:t>FreeRTOS</a:t>
            </a:r>
            <a:r>
              <a:rPr lang="zh-TW" altLang="en-US" dirty="0" smtClean="0"/>
              <a:t>  下的</a:t>
            </a:r>
            <a:r>
              <a:rPr lang="en-US" altLang="zh-TW" dirty="0" smtClean="0"/>
              <a:t>source</a:t>
            </a:r>
            <a:r>
              <a:rPr lang="zh-TW" altLang="en-US" dirty="0" smtClean="0"/>
              <a:t>全部複製到  要添加</a:t>
            </a:r>
            <a:r>
              <a:rPr lang="en-US" altLang="zh-TW" dirty="0" smtClean="0"/>
              <a:t>OS</a:t>
            </a:r>
            <a:r>
              <a:rPr lang="zh-TW" altLang="en-US" dirty="0" smtClean="0"/>
              <a:t>的專案的檔案夾下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Ex: …\NUC100_120BSPv3.00.002\</a:t>
            </a:r>
            <a:r>
              <a:rPr lang="en-US" altLang="zh-TW" dirty="0" err="1" smtClean="0"/>
              <a:t>SampleCode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RTOStest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(</a:t>
            </a:r>
            <a:r>
              <a:rPr lang="zh-TW" altLang="en-US" dirty="0" smtClean="0"/>
              <a:t>自己創 </a:t>
            </a:r>
            <a:r>
              <a:rPr lang="en-US" altLang="zh-TW" dirty="0" smtClean="0"/>
              <a:t>or</a:t>
            </a:r>
            <a:r>
              <a:rPr lang="zh-TW" altLang="en-US" dirty="0" smtClean="0"/>
              <a:t> 複製原先就有的專案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 err="1"/>
              <a:t>FreeRTOSConfig.h</a:t>
            </a:r>
            <a:r>
              <a:rPr lang="zh-TW" altLang="en-US" dirty="0"/>
              <a:t>添加到當前專案的資料夾下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22472" b="57319"/>
          <a:stretch/>
        </p:blipFill>
        <p:spPr>
          <a:xfrm>
            <a:off x="5144347" y="4710598"/>
            <a:ext cx="5967870" cy="19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7316583" cy="331893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將右圖所示的</a:t>
            </a:r>
            <a:r>
              <a:rPr lang="en-US" altLang="zh-TW" dirty="0"/>
              <a:t>.c</a:t>
            </a:r>
            <a:r>
              <a:rPr lang="zh-TW" altLang="en-US" dirty="0"/>
              <a:t>檔</a:t>
            </a:r>
            <a:r>
              <a:rPr lang="zh-TW" altLang="en-US" dirty="0" smtClean="0"/>
              <a:t>全部加入使用</a:t>
            </a:r>
            <a:endParaRPr lang="en-US" altLang="zh-TW" dirty="0" smtClean="0"/>
          </a:p>
          <a:p>
            <a:r>
              <a:rPr lang="zh-TW" altLang="en-US" dirty="0" smtClean="0"/>
              <a:t>其中包含 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 smtClean="0"/>
              <a:t>Sourse</a:t>
            </a:r>
            <a:r>
              <a:rPr lang="zh-TW" altLang="en-US" dirty="0" smtClean="0"/>
              <a:t>下的</a:t>
            </a:r>
            <a:r>
              <a:rPr lang="en-US" altLang="zh-TW" dirty="0" smtClean="0"/>
              <a:t>.c</a:t>
            </a:r>
            <a:r>
              <a:rPr lang="zh-TW" altLang="en-US" dirty="0" smtClean="0"/>
              <a:t>檔 * </a:t>
            </a:r>
            <a:r>
              <a:rPr lang="en-US" altLang="zh-TW" dirty="0" smtClean="0"/>
              <a:t>6</a:t>
            </a:r>
          </a:p>
          <a:p>
            <a:pPr lvl="1"/>
            <a:r>
              <a:rPr lang="en-US" altLang="zh-TW" dirty="0" err="1" smtClean="0"/>
              <a:t>port.c</a:t>
            </a:r>
            <a:r>
              <a:rPr lang="zh-TW" altLang="en-US" dirty="0"/>
              <a:t>是</a:t>
            </a:r>
            <a:r>
              <a:rPr lang="zh-TW" altLang="en-US" dirty="0" smtClean="0"/>
              <a:t>看 </a:t>
            </a:r>
            <a:r>
              <a:rPr lang="en-US" altLang="zh-TW" dirty="0" smtClean="0"/>
              <a:t>CPU</a:t>
            </a:r>
            <a:r>
              <a:rPr lang="en-US" altLang="zh-TW" dirty="0"/>
              <a:t>&amp;</a:t>
            </a:r>
            <a:r>
              <a:rPr lang="zh-TW" altLang="en-US" dirty="0"/>
              <a:t>使用的燒錄</a:t>
            </a:r>
            <a:r>
              <a:rPr lang="zh-TW" altLang="en-US" dirty="0" smtClean="0"/>
              <a:t>軟體 決定</a:t>
            </a:r>
            <a:endParaRPr lang="en-US" altLang="zh-TW" dirty="0"/>
          </a:p>
          <a:p>
            <a:pPr lvl="2"/>
            <a:r>
              <a:rPr lang="en-US" altLang="zh-TW" dirty="0" smtClean="0"/>
              <a:t>NUC140</a:t>
            </a:r>
            <a:r>
              <a:rPr lang="zh-TW" altLang="en-US" dirty="0" smtClean="0"/>
              <a:t>使用的 </a:t>
            </a:r>
            <a:r>
              <a:rPr lang="en-US" altLang="zh-TW" dirty="0" err="1" smtClean="0"/>
              <a:t>port.c</a:t>
            </a:r>
            <a:r>
              <a:rPr lang="zh-TW" altLang="en-US" dirty="0" smtClean="0"/>
              <a:t> 路徑為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..\</a:t>
            </a:r>
            <a:r>
              <a:rPr lang="en-US" altLang="zh-TW" dirty="0"/>
              <a:t>Source\portable\RVDS\ARM_CM0</a:t>
            </a:r>
          </a:p>
          <a:p>
            <a:pPr lvl="1"/>
            <a:r>
              <a:rPr lang="en-US" altLang="zh-TW" dirty="0" smtClean="0"/>
              <a:t>heap_2.c</a:t>
            </a:r>
            <a:r>
              <a:rPr lang="zh-TW" altLang="en-US" dirty="0" smtClean="0"/>
              <a:t>則是</a:t>
            </a:r>
            <a:r>
              <a:rPr lang="zh-TW" altLang="en-US" dirty="0"/>
              <a:t>依需求決定  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..\Source\portable\</a:t>
            </a:r>
            <a:r>
              <a:rPr lang="en-US" altLang="zh-TW" dirty="0" err="1" smtClean="0"/>
              <a:t>MemMang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1"/>
          <a:stretch/>
        </p:blipFill>
        <p:spPr>
          <a:xfrm>
            <a:off x="8462356" y="764937"/>
            <a:ext cx="2936055" cy="47219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7878" r="89010" b="74161"/>
          <a:stretch/>
        </p:blipFill>
        <p:spPr>
          <a:xfrm>
            <a:off x="411203" y="0"/>
            <a:ext cx="4061044" cy="21759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7752" r="90103" b="54493"/>
          <a:stretch/>
        </p:blipFill>
        <p:spPr>
          <a:xfrm>
            <a:off x="5675929" y="135005"/>
            <a:ext cx="2579563" cy="32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9253450" cy="3318936"/>
          </a:xfrm>
        </p:spPr>
        <p:txBody>
          <a:bodyPr/>
          <a:lstStyle/>
          <a:p>
            <a:r>
              <a:rPr lang="zh-TW" altLang="en-US" dirty="0"/>
              <a:t>將這兩個</a:t>
            </a:r>
            <a:r>
              <a:rPr lang="zh-TW" altLang="en-US" dirty="0" smtClean="0"/>
              <a:t>資料夾</a:t>
            </a:r>
            <a:r>
              <a:rPr lang="en-US" altLang="zh-TW" dirty="0" smtClean="0"/>
              <a:t>(“Users” &amp; </a:t>
            </a:r>
            <a:r>
              <a:rPr lang="zh-TW" altLang="en-US" dirty="0" smtClean="0"/>
              <a:t>新的</a:t>
            </a:r>
            <a:r>
              <a:rPr lang="en-US" altLang="zh-TW" dirty="0" smtClean="0"/>
              <a:t>Group)</a:t>
            </a:r>
            <a:r>
              <a:rPr lang="zh-TW" altLang="en-US" dirty="0" smtClean="0"/>
              <a:t>添加</a:t>
            </a:r>
            <a:r>
              <a:rPr lang="zh-TW" altLang="en-US" dirty="0"/>
              <a:t>三個路徑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分別是</a:t>
            </a:r>
            <a:r>
              <a:rPr lang="en-US" altLang="zh-TW" dirty="0" err="1"/>
              <a:t>FreeRTOSConfig.h</a:t>
            </a:r>
            <a:r>
              <a:rPr lang="zh-TW" altLang="en-US" dirty="0"/>
              <a:t>的資料</a:t>
            </a:r>
            <a:r>
              <a:rPr lang="zh-TW" altLang="en-US" b="1" dirty="0"/>
              <a:t>夾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FreeRTOS.h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的資料夾以及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portmacro.h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的資料夾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7796" r="90461" b="59009"/>
          <a:stretch/>
        </p:blipFill>
        <p:spPr>
          <a:xfrm>
            <a:off x="491823" y="3868205"/>
            <a:ext cx="2525700" cy="2881729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3530156" y="4048298"/>
            <a:ext cx="3435912" cy="2543694"/>
            <a:chOff x="3530156" y="4048298"/>
            <a:chExt cx="3435912" cy="254369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4"/>
            <a:stretch/>
          </p:blipFill>
          <p:spPr>
            <a:xfrm>
              <a:off x="3530156" y="4048298"/>
              <a:ext cx="3435912" cy="2543694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627857" y="5589375"/>
              <a:ext cx="169105" cy="250973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63243" y="4154687"/>
              <a:ext cx="312588" cy="199416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55" y="3844809"/>
            <a:ext cx="4438650" cy="2905125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4572000" y="3408218"/>
            <a:ext cx="2818015" cy="1122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066004" y="3777365"/>
            <a:ext cx="4324010" cy="10170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6294122" y="3453467"/>
            <a:ext cx="1085321" cy="120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18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Main.c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295401" y="2556932"/>
            <a:ext cx="9253450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最後將</a:t>
            </a:r>
            <a:r>
              <a:rPr lang="zh-TW" altLang="en-US" dirty="0"/>
              <a:t>測試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main.c</a:t>
            </a:r>
            <a:r>
              <a:rPr lang="zh-TW" altLang="en-US" dirty="0" smtClean="0"/>
              <a:t>放在同一個專案下</a:t>
            </a:r>
            <a:r>
              <a:rPr lang="en-US" altLang="zh-TW" dirty="0" smtClean="0"/>
              <a:t>(</a:t>
            </a:r>
            <a:r>
              <a:rPr lang="zh-TW" altLang="en-US" dirty="0" smtClean="0"/>
              <a:t>取代原先的</a:t>
            </a:r>
            <a:r>
              <a:rPr lang="en-US" altLang="zh-TW" dirty="0" err="1" smtClean="0"/>
              <a:t>main.c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右下圖為成功的</a:t>
            </a:r>
            <a:r>
              <a:rPr lang="zh-TW" altLang="en-US" dirty="0"/>
              <a:t>示範</a:t>
            </a:r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60" y="3158836"/>
            <a:ext cx="5475662" cy="34626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22472" b="57319"/>
          <a:stretch/>
        </p:blipFill>
        <p:spPr>
          <a:xfrm>
            <a:off x="817939" y="3949889"/>
            <a:ext cx="4797675" cy="15325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37111" y="5178828"/>
            <a:ext cx="3549535" cy="166256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05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1517</TotalTime>
  <Words>111</Words>
  <Application>Microsoft Office PowerPoint</Application>
  <PresentationFormat>寬螢幕</PresentationFormat>
  <Paragraphs>20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標楷體</vt:lpstr>
      <vt:lpstr>Arial</vt:lpstr>
      <vt:lpstr>Garamond</vt:lpstr>
      <vt:lpstr>有機</vt:lpstr>
      <vt:lpstr>FreeRTOS 使用環境</vt:lpstr>
      <vt:lpstr>PowerPoint 簡報</vt:lpstr>
      <vt:lpstr>PowerPoint 簡報</vt:lpstr>
      <vt:lpstr>PowerPoint 簡報</vt:lpstr>
      <vt:lpstr>Main.c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FreeRTOS 使用步驟</dc:title>
  <dc:creator>NEAT_NB1</dc:creator>
  <cp:lastModifiedBy>吳泳霖</cp:lastModifiedBy>
  <cp:revision>20</cp:revision>
  <dcterms:created xsi:type="dcterms:W3CDTF">2017-09-25T10:17:11Z</dcterms:created>
  <dcterms:modified xsi:type="dcterms:W3CDTF">2017-11-05T08:17:25Z</dcterms:modified>
</cp:coreProperties>
</file>